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Zubkova\Desktop\рука помощ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8640"/>
            <a:ext cx="2989675" cy="192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74249"/>
            <a:ext cx="4464496" cy="6408711"/>
          </a:xfrm>
        </p:spPr>
        <p:txBody>
          <a:bodyPr>
            <a:noAutofit/>
          </a:bodyPr>
          <a:lstStyle/>
          <a:p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Согласно постановления Правительства Ханты-Мансийского автономного округа - Югры от 21 февраля 2020 года N 34-п «О сертификате на оплату социальных услуг и признании утратившими силу некоторых постановлений Правительства Ханты-Мансийского автономного округа – Югры» Управлением социальной защиты населения по городу Пыть-Яху организована работа по выдаче сертификатов на оплату услуг по социальной реабилитации лиц без определенного места жительства, лиц, освободившихся из мест лишения свободы (услуги ночного пребывания) сроком на 60 дней</a:t>
            </a:r>
            <a:b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1" y="2116941"/>
            <a:ext cx="4392487" cy="4495781"/>
          </a:xfrm>
        </p:spPr>
        <p:txBody>
          <a:bodyPr>
            <a:noAutofit/>
          </a:bodyPr>
          <a:lstStyle/>
          <a:p>
            <a:endParaRPr lang="ru-RU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Вы знаете граждан, нуждающихся в услугах ночного пребывания, достигших 18 лет, не имеющих определенного места жительства, в том числе лиц,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достигших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возраста 23 лет и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завершивших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пребывание в организации для детей-сирот и детей, оставшихся без попечения родителей, полностью или частично сохранившие способность к самообслуживанию и свободному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передвижению рекомендуйте им  обратиться в БУ «Пыть-Яхский комплексный центр социального обслуживания населения» в отделение социального сопровождения граждан</a:t>
            </a:r>
          </a:p>
          <a:p>
            <a:endPara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для справок: 8 (3463) 42-32-10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Адрес: г. Пыть-Ях, 2а мкр., </a:t>
            </a:r>
          </a:p>
          <a:p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 Молодежная,  18/1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Zubkova\Desktop\крыш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3312369" cy="240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220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</TotalTime>
  <Words>172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Согласно постановления Правительства Ханты-Мансийского автономного округа - Югры от 21 февраля 2020 года N 34-п «О сертификате на оплату социальных услуг и признании утратившими силу некоторых постановлений Правительства Ханты-Мансийского автономного округа – Югры» Управлением социальной защиты населения по городу Пыть-Яху организована работа по выдаче сертификатов на оплату услуг по социальной реабилитации лиц без определенного места жительства, лиц, освободившихся из мест лишения свободы (услуги ночного пребывания) сроком на 60 дней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OMO-ZAV</dc:creator>
  <cp:lastModifiedBy>samsung</cp:lastModifiedBy>
  <cp:revision>12</cp:revision>
  <dcterms:created xsi:type="dcterms:W3CDTF">2021-07-12T08:52:11Z</dcterms:created>
  <dcterms:modified xsi:type="dcterms:W3CDTF">2021-08-27T05:53:13Z</dcterms:modified>
</cp:coreProperties>
</file>